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86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606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043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711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2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6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29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663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108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412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920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334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C9BBF-A897-4A7F-87D4-CDF4C93F7227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045C1-2919-4F04-9260-E98B08CB340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816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13106" y="1381326"/>
            <a:ext cx="9144000" cy="2675107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Proyecto Final </a:t>
            </a:r>
            <a:r>
              <a:rPr lang="en-US" b="1" dirty="0" err="1" smtClean="0"/>
              <a:t>Js</a:t>
            </a:r>
            <a:r>
              <a:rPr lang="en-US" b="1" dirty="0" smtClean="0"/>
              <a:t> – UNTREF</a:t>
            </a:r>
            <a:r>
              <a:rPr lang="en-US" sz="1600" b="1" dirty="0" smtClean="0"/>
              <a:t/>
            </a:r>
            <a:br>
              <a:rPr lang="en-US" sz="1600" b="1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4400" b="1" dirty="0" err="1" smtClean="0"/>
              <a:t>Diplomatura</a:t>
            </a:r>
            <a:r>
              <a:rPr lang="en-US" sz="4400" b="1" dirty="0" smtClean="0"/>
              <a:t> </a:t>
            </a:r>
            <a:r>
              <a:rPr lang="en-US" sz="4400" b="1" dirty="0" err="1" smtClean="0"/>
              <a:t>Desarrollo</a:t>
            </a:r>
            <a:r>
              <a:rPr lang="en-US" sz="4400" b="1" dirty="0" smtClean="0"/>
              <a:t> Web </a:t>
            </a:r>
            <a:br>
              <a:rPr lang="en-US" sz="4400" b="1" dirty="0" smtClean="0"/>
            </a:br>
            <a:r>
              <a:rPr lang="en-US" sz="4400" b="1" dirty="0" smtClean="0"/>
              <a:t>FRONTEND 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913106" y="4834646"/>
            <a:ext cx="9144000" cy="1731524"/>
          </a:xfrm>
        </p:spPr>
        <p:txBody>
          <a:bodyPr>
            <a:normAutofit lnSpcReduction="10000"/>
          </a:bodyPr>
          <a:lstStyle/>
          <a:p>
            <a:r>
              <a:rPr lang="es-ES" dirty="0" smtClean="0"/>
              <a:t>Rolando Andrés Palermo</a:t>
            </a:r>
          </a:p>
          <a:p>
            <a:r>
              <a:rPr lang="es-ES" dirty="0" smtClean="0"/>
              <a:t>DNI: 33.311.173 </a:t>
            </a:r>
          </a:p>
          <a:p>
            <a:r>
              <a:rPr lang="es-ES" dirty="0" smtClean="0"/>
              <a:t>Fecha: 20 de Septiembre 2025</a:t>
            </a:r>
          </a:p>
          <a:p>
            <a:r>
              <a:rPr lang="es-ES" dirty="0" smtClean="0"/>
              <a:t>https://rolandoandres22.github.io/Proyecto-final-JS-UNTREF/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580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267805" y="1050587"/>
            <a:ext cx="10515600" cy="953311"/>
          </a:xfrm>
        </p:spPr>
        <p:txBody>
          <a:bodyPr/>
          <a:lstStyle/>
          <a:p>
            <a:r>
              <a:rPr lang="en-US" b="1" dirty="0" smtClean="0"/>
              <a:t>7. </a:t>
            </a:r>
            <a:r>
              <a:rPr lang="en-US" b="1" dirty="0" err="1" smtClean="0"/>
              <a:t>Compra</a:t>
            </a:r>
            <a:r>
              <a:rPr lang="en-US" b="1" dirty="0" smtClean="0"/>
              <a:t> </a:t>
            </a:r>
            <a:r>
              <a:rPr lang="en-US" b="1" dirty="0" err="1" smtClean="0"/>
              <a:t>Simulada</a:t>
            </a:r>
            <a:r>
              <a:rPr lang="en-US" b="1" dirty="0" smtClean="0"/>
              <a:t>: </a:t>
            </a:r>
            <a:r>
              <a:rPr lang="en-US" b="1" dirty="0" err="1" smtClean="0"/>
              <a:t>resultado</a:t>
            </a:r>
            <a:r>
              <a:rPr lang="en-US" b="1" dirty="0" smtClean="0"/>
              <a:t> </a:t>
            </a:r>
            <a:r>
              <a:rPr lang="en-US" b="1" dirty="0" err="1" smtClean="0"/>
              <a:t>aleatorio</a:t>
            </a:r>
            <a:r>
              <a:rPr lang="en-US" b="1" dirty="0" smtClean="0"/>
              <a:t>.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1063997" y="2101173"/>
            <a:ext cx="4904395" cy="546496"/>
          </a:xfrm>
        </p:spPr>
        <p:txBody>
          <a:bodyPr>
            <a:normAutofit/>
          </a:bodyPr>
          <a:lstStyle/>
          <a:p>
            <a:pPr algn="ctr"/>
            <a:r>
              <a:rPr lang="es-ES" dirty="0" smtClean="0">
                <a:latin typeface="+mj-lt"/>
              </a:rPr>
              <a:t>Pago exitoso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"/>
          </p:nvPr>
        </p:nvSpPr>
        <p:spPr>
          <a:xfrm>
            <a:off x="6653719" y="2003898"/>
            <a:ext cx="5158870" cy="643771"/>
          </a:xfrm>
        </p:spPr>
        <p:txBody>
          <a:bodyPr>
            <a:normAutofit/>
          </a:bodyPr>
          <a:lstStyle/>
          <a:p>
            <a:pPr algn="ctr"/>
            <a:r>
              <a:rPr lang="es-ES" dirty="0" smtClean="0">
                <a:latin typeface="+mj-lt"/>
              </a:rPr>
              <a:t>Error en el pago</a:t>
            </a:r>
          </a:p>
        </p:txBody>
      </p:sp>
      <p:cxnSp>
        <p:nvCxnSpPr>
          <p:cNvPr id="13" name="Conector recto 12"/>
          <p:cNvCxnSpPr/>
          <p:nvPr/>
        </p:nvCxnSpPr>
        <p:spPr>
          <a:xfrm>
            <a:off x="6425592" y="2188723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985" y="3493976"/>
            <a:ext cx="4908020" cy="1457403"/>
          </a:xfrm>
          <a:prstGeom prst="rect">
            <a:avLst/>
          </a:prstGeom>
        </p:spPr>
      </p:pic>
      <p:pic>
        <p:nvPicPr>
          <p:cNvPr id="11" name="Marcador de contenido 10"/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860248" y="2754675"/>
            <a:ext cx="4923157" cy="3684588"/>
          </a:xfrm>
          <a:prstGeom prst="rect">
            <a:avLst/>
          </a:prstGeom>
        </p:spPr>
      </p:pic>
      <p:pic>
        <p:nvPicPr>
          <p:cNvPr id="10" name="Marcador de contenido 9"/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1396313" y="2735218"/>
            <a:ext cx="4434495" cy="368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08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167792" y="935601"/>
            <a:ext cx="10515600" cy="953311"/>
          </a:xfrm>
        </p:spPr>
        <p:txBody>
          <a:bodyPr/>
          <a:lstStyle/>
          <a:p>
            <a:r>
              <a:rPr lang="es-ES" b="1" dirty="0" smtClean="0"/>
              <a:t>8. Estilo y Diseño Responsivo: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926413" y="1888912"/>
            <a:ext cx="4904395" cy="388234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s-ES" dirty="0" smtClean="0">
                <a:latin typeface="+mj-lt"/>
              </a:rPr>
              <a:t>Tienda (Tablet)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"/>
          </p:nvPr>
        </p:nvSpPr>
        <p:spPr>
          <a:xfrm>
            <a:off x="6641560" y="1830110"/>
            <a:ext cx="5158870" cy="447036"/>
          </a:xfrm>
        </p:spPr>
        <p:txBody>
          <a:bodyPr>
            <a:normAutofit/>
          </a:bodyPr>
          <a:lstStyle/>
          <a:p>
            <a:pPr algn="ctr"/>
            <a:r>
              <a:rPr lang="es-ES" dirty="0" smtClean="0">
                <a:latin typeface="+mj-lt"/>
              </a:rPr>
              <a:t>Tienda (Celulares)</a:t>
            </a:r>
          </a:p>
        </p:txBody>
      </p:sp>
      <p:cxnSp>
        <p:nvCxnSpPr>
          <p:cNvPr id="13" name="Conector recto 12"/>
          <p:cNvCxnSpPr/>
          <p:nvPr/>
        </p:nvCxnSpPr>
        <p:spPr>
          <a:xfrm>
            <a:off x="6425592" y="2188723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985" y="3493976"/>
            <a:ext cx="4908020" cy="1457403"/>
          </a:xfrm>
          <a:prstGeom prst="rect">
            <a:avLst/>
          </a:prstGeom>
        </p:spPr>
      </p:pic>
      <p:pic>
        <p:nvPicPr>
          <p:cNvPr id="3" name="Marcador de contenido 2"/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8120808" y="2458041"/>
            <a:ext cx="2365609" cy="4069219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1051838" y="3037241"/>
            <a:ext cx="5157787" cy="3165005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181384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167792" y="935601"/>
            <a:ext cx="10515600" cy="953311"/>
          </a:xfrm>
        </p:spPr>
        <p:txBody>
          <a:bodyPr/>
          <a:lstStyle/>
          <a:p>
            <a:r>
              <a:rPr lang="es-ES" b="1" dirty="0" smtClean="0"/>
              <a:t>8. Estilo y Diseño Responsivo: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926413" y="1888912"/>
            <a:ext cx="4904395" cy="388234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s-ES" dirty="0" smtClean="0">
                <a:latin typeface="+mj-lt"/>
              </a:rPr>
              <a:t>Modal (Tablet)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"/>
          </p:nvPr>
        </p:nvSpPr>
        <p:spPr>
          <a:xfrm>
            <a:off x="6641560" y="1830110"/>
            <a:ext cx="5158870" cy="447036"/>
          </a:xfrm>
        </p:spPr>
        <p:txBody>
          <a:bodyPr>
            <a:normAutofit/>
          </a:bodyPr>
          <a:lstStyle/>
          <a:p>
            <a:pPr algn="ctr"/>
            <a:r>
              <a:rPr lang="es-ES" dirty="0" smtClean="0">
                <a:latin typeface="+mj-lt"/>
              </a:rPr>
              <a:t>Modal (Celulares)</a:t>
            </a:r>
          </a:p>
        </p:txBody>
      </p:sp>
      <p:cxnSp>
        <p:nvCxnSpPr>
          <p:cNvPr id="13" name="Conector recto 12"/>
          <p:cNvCxnSpPr/>
          <p:nvPr/>
        </p:nvCxnSpPr>
        <p:spPr>
          <a:xfrm>
            <a:off x="6425592" y="2188723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Marcador de contenido 3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51838" y="2842223"/>
            <a:ext cx="5157787" cy="3163192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10" name="Marcador de contenido 9"/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8095057" y="2380383"/>
            <a:ext cx="2284356" cy="4170070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1702861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167792" y="935601"/>
            <a:ext cx="10515600" cy="953311"/>
          </a:xfrm>
        </p:spPr>
        <p:txBody>
          <a:bodyPr/>
          <a:lstStyle/>
          <a:p>
            <a:r>
              <a:rPr lang="es-ES" b="1" dirty="0" smtClean="0"/>
              <a:t>8. Estilo y Diseño Responsivo: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926413" y="1888912"/>
            <a:ext cx="4904395" cy="388234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s-ES" dirty="0" smtClean="0">
                <a:latin typeface="+mj-lt"/>
              </a:rPr>
              <a:t>Carrito (Tablet)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"/>
          </p:nvPr>
        </p:nvSpPr>
        <p:spPr>
          <a:xfrm>
            <a:off x="6641560" y="1830110"/>
            <a:ext cx="5158870" cy="447036"/>
          </a:xfrm>
        </p:spPr>
        <p:txBody>
          <a:bodyPr>
            <a:normAutofit/>
          </a:bodyPr>
          <a:lstStyle/>
          <a:p>
            <a:pPr algn="ctr"/>
            <a:r>
              <a:rPr lang="es-ES" dirty="0" smtClean="0">
                <a:latin typeface="+mj-lt"/>
              </a:rPr>
              <a:t>Carrito (Celulares)</a:t>
            </a:r>
          </a:p>
        </p:txBody>
      </p:sp>
      <p:cxnSp>
        <p:nvCxnSpPr>
          <p:cNvPr id="13" name="Conector recto 12"/>
          <p:cNvCxnSpPr/>
          <p:nvPr/>
        </p:nvCxnSpPr>
        <p:spPr>
          <a:xfrm>
            <a:off x="6425592" y="2188723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Marcador de contenido 6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999704" y="2438749"/>
            <a:ext cx="2438075" cy="4176821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3" name="Marcador de contenido 2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051838" y="3030108"/>
            <a:ext cx="5157787" cy="3159555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958450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167792" y="935601"/>
            <a:ext cx="10515600" cy="953311"/>
          </a:xfrm>
        </p:spPr>
        <p:txBody>
          <a:bodyPr/>
          <a:lstStyle/>
          <a:p>
            <a:r>
              <a:rPr lang="es-ES" b="1" dirty="0" smtClean="0"/>
              <a:t>8. Estilo y Diseño Responsivo: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926413" y="1888912"/>
            <a:ext cx="4904395" cy="388234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s-ES" dirty="0" smtClean="0">
                <a:latin typeface="+mj-lt"/>
              </a:rPr>
              <a:t>Pago (Tablet)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"/>
          </p:nvPr>
        </p:nvSpPr>
        <p:spPr>
          <a:xfrm>
            <a:off x="6641560" y="1830110"/>
            <a:ext cx="5158870" cy="447036"/>
          </a:xfrm>
        </p:spPr>
        <p:txBody>
          <a:bodyPr>
            <a:normAutofit/>
          </a:bodyPr>
          <a:lstStyle/>
          <a:p>
            <a:pPr algn="ctr"/>
            <a:r>
              <a:rPr lang="es-ES" dirty="0" smtClean="0">
                <a:latin typeface="+mj-lt"/>
              </a:rPr>
              <a:t>Pago (Celulares)</a:t>
            </a:r>
          </a:p>
        </p:txBody>
      </p:sp>
      <p:cxnSp>
        <p:nvCxnSpPr>
          <p:cNvPr id="13" name="Conector recto 12"/>
          <p:cNvCxnSpPr/>
          <p:nvPr/>
        </p:nvCxnSpPr>
        <p:spPr>
          <a:xfrm>
            <a:off x="6425592" y="2188723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Marcador de contenido 6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853610" y="2398071"/>
            <a:ext cx="2322068" cy="4011668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4" name="Marcador de contenido 3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051838" y="2779652"/>
            <a:ext cx="5157787" cy="3156678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7007" y="4478340"/>
            <a:ext cx="2557411" cy="2048920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596736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267805" y="1050587"/>
            <a:ext cx="10515600" cy="1212142"/>
          </a:xfrm>
        </p:spPr>
        <p:txBody>
          <a:bodyPr/>
          <a:lstStyle/>
          <a:p>
            <a:r>
              <a:rPr lang="es-ES" b="1" dirty="0" smtClean="0"/>
              <a:t>1. Diseño de Interfaz de Usuario (UI):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1267805" y="2275397"/>
            <a:ext cx="5157787" cy="1406741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Diseña una interfaz de usuario atractiva y amigable, utilizando HTML y CSS.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Crea una página principal que muestre una lista de productos con imágenes, nombres y precios.</a:t>
            </a:r>
            <a:endParaRPr lang="en-US" dirty="0">
              <a:latin typeface="+mj-lt"/>
            </a:endParaRPr>
          </a:p>
        </p:txBody>
      </p:sp>
      <p:pic>
        <p:nvPicPr>
          <p:cNvPr id="10" name="Marcador de contenido 9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67780" y="3833475"/>
            <a:ext cx="5157787" cy="2624848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8" name="Marcador de texto 7"/>
          <p:cNvSpPr>
            <a:spLocks noGrp="1"/>
          </p:cNvSpPr>
          <p:nvPr>
            <p:ph type="body" sz="quarter" idx="3"/>
          </p:nvPr>
        </p:nvSpPr>
        <p:spPr>
          <a:xfrm>
            <a:off x="6629400" y="2275397"/>
            <a:ext cx="5183188" cy="1265471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Implementa una página de detalles de productos que muestre información detallada sobre un producto específico. (Se superpone una pagina “modal” la cual muestra los detalles del producto)</a:t>
            </a:r>
            <a:endParaRPr lang="en-US" dirty="0">
              <a:latin typeface="+mj-lt"/>
            </a:endParaRPr>
          </a:p>
        </p:txBody>
      </p:sp>
      <p:pic>
        <p:nvPicPr>
          <p:cNvPr id="11" name="Marcador de contenido 10"/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629400" y="3833475"/>
            <a:ext cx="5183188" cy="2603786"/>
          </a:xfrm>
          <a:prstGeom prst="rect">
            <a:avLst/>
          </a:prstGeom>
          <a:ln>
            <a:solidFill>
              <a:schemeClr val="accent2"/>
            </a:solidFill>
          </a:ln>
        </p:spPr>
      </p:pic>
      <p:cxnSp>
        <p:nvCxnSpPr>
          <p:cNvPr id="13" name="Conector recto 12"/>
          <p:cNvCxnSpPr/>
          <p:nvPr/>
        </p:nvCxnSpPr>
        <p:spPr>
          <a:xfrm>
            <a:off x="6425592" y="2188723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37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267805" y="1050587"/>
            <a:ext cx="10515600" cy="1212142"/>
          </a:xfrm>
        </p:spPr>
        <p:txBody>
          <a:bodyPr/>
          <a:lstStyle/>
          <a:p>
            <a:r>
              <a:rPr lang="es-ES" b="1" dirty="0" smtClean="0"/>
              <a:t>1. Diseño de Interfaz de Usuario (UI):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1267806" y="2674232"/>
            <a:ext cx="4315872" cy="122656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Diseña una página de carrito de compras donde los usuarios puedan ver los productos agregados.</a:t>
            </a:r>
          </a:p>
        </p:txBody>
      </p:sp>
      <p:cxnSp>
        <p:nvCxnSpPr>
          <p:cNvPr id="13" name="Conector recto 12"/>
          <p:cNvCxnSpPr/>
          <p:nvPr/>
        </p:nvCxnSpPr>
        <p:spPr>
          <a:xfrm>
            <a:off x="5559832" y="2227634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Marcador de contenido 1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29211" y="2674231"/>
            <a:ext cx="6041743" cy="3074815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54537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267805" y="1050587"/>
            <a:ext cx="10515600" cy="1212142"/>
          </a:xfrm>
        </p:spPr>
        <p:txBody>
          <a:bodyPr/>
          <a:lstStyle/>
          <a:p>
            <a:r>
              <a:rPr lang="es-ES" b="1" dirty="0" smtClean="0"/>
              <a:t>2. Funcionalidades Básicas: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1267805" y="2275397"/>
            <a:ext cx="5157787" cy="1406741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Permite a los usuarios explorar productos y ver detalles al hacer clic en ellos.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Implementa la capacidad de agregar productos al carrito de compras y mostrar la cantidad de elementos en el carrito.</a:t>
            </a:r>
            <a:endParaRPr lang="en-US" dirty="0">
              <a:latin typeface="+mj-lt"/>
            </a:endParaRP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"/>
          </p:nvPr>
        </p:nvSpPr>
        <p:spPr>
          <a:xfrm>
            <a:off x="6629400" y="2275398"/>
            <a:ext cx="5183188" cy="555351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Permite a los usuarios eliminar productos del carrito y actualizar la cantidad</a:t>
            </a:r>
            <a:endParaRPr lang="en-US" dirty="0">
              <a:latin typeface="+mj-lt"/>
            </a:endParaRPr>
          </a:p>
        </p:txBody>
      </p:sp>
      <p:cxnSp>
        <p:nvCxnSpPr>
          <p:cNvPr id="13" name="Conector recto 12"/>
          <p:cNvCxnSpPr/>
          <p:nvPr/>
        </p:nvCxnSpPr>
        <p:spPr>
          <a:xfrm>
            <a:off x="6425592" y="2188723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Marcador de contenido 2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66248" y="3909884"/>
            <a:ext cx="5157787" cy="2450968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12" name="Marcador de contenido 11"/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727149" y="3362557"/>
            <a:ext cx="5183188" cy="2747837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354861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267805" y="1050587"/>
            <a:ext cx="10515600" cy="1212142"/>
          </a:xfrm>
        </p:spPr>
        <p:txBody>
          <a:bodyPr/>
          <a:lstStyle/>
          <a:p>
            <a:r>
              <a:rPr lang="es-ES" b="1" dirty="0" smtClean="0"/>
              <a:t>3. Implementación de AJAX y </a:t>
            </a:r>
            <a:r>
              <a:rPr lang="es-ES" b="1" dirty="0" err="1" smtClean="0"/>
              <a:t>Fetch</a:t>
            </a:r>
            <a:r>
              <a:rPr lang="es-ES" b="1" dirty="0" smtClean="0"/>
              <a:t>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1267805" y="2615865"/>
            <a:ext cx="4559063" cy="1985318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Utiliza la función </a:t>
            </a:r>
            <a:r>
              <a:rPr lang="es-ES" dirty="0" err="1" smtClean="0">
                <a:latin typeface="+mj-lt"/>
              </a:rPr>
              <a:t>fetch</a:t>
            </a:r>
            <a:r>
              <a:rPr lang="es-ES" dirty="0" smtClean="0">
                <a:latin typeface="+mj-lt"/>
              </a:rPr>
              <a:t> para obtener datos de productos desde un servidor externo (simula esto con un archivo JSON).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Implementa AJAX para permitir la actualización dinámica del contenido del carrito de compras sin recargar la página.</a:t>
            </a:r>
            <a:endParaRPr lang="en-US" dirty="0">
              <a:latin typeface="+mj-lt"/>
            </a:endParaRPr>
          </a:p>
        </p:txBody>
      </p:sp>
      <p:cxnSp>
        <p:nvCxnSpPr>
          <p:cNvPr id="13" name="Conector recto 12"/>
          <p:cNvCxnSpPr/>
          <p:nvPr/>
        </p:nvCxnSpPr>
        <p:spPr>
          <a:xfrm>
            <a:off x="5826868" y="2130357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Marcador de contenido 8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964030" y="2337594"/>
            <a:ext cx="5899531" cy="392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743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267805" y="1050587"/>
            <a:ext cx="10515600" cy="1097741"/>
          </a:xfrm>
        </p:spPr>
        <p:txBody>
          <a:bodyPr/>
          <a:lstStyle/>
          <a:p>
            <a:r>
              <a:rPr lang="es-ES" b="1" dirty="0" smtClean="0"/>
              <a:t>4. Uso de Objetos: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1267805" y="2095276"/>
            <a:ext cx="5157787" cy="681811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sz="2000" dirty="0" smtClean="0">
                <a:latin typeface="+mj-lt"/>
              </a:rPr>
              <a:t>Crea objetos en JavaScript que representen productos y el carrito de compras.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"/>
          </p:nvPr>
        </p:nvSpPr>
        <p:spPr>
          <a:xfrm>
            <a:off x="6639005" y="2149069"/>
            <a:ext cx="5183188" cy="1087159"/>
          </a:xfrm>
        </p:spPr>
        <p:txBody>
          <a:bodyPr>
            <a:normAutofit fontScale="850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Utiliza objetos para gestionar el estado de la aplicación y las operaciones relacionadas con productos y compras, como el cálculo del precio total del carrito.</a:t>
            </a:r>
            <a:endParaRPr lang="en-US" dirty="0">
              <a:latin typeface="+mj-lt"/>
            </a:endParaRPr>
          </a:p>
        </p:txBody>
      </p:sp>
      <p:cxnSp>
        <p:nvCxnSpPr>
          <p:cNvPr id="13" name="Conector recto 12"/>
          <p:cNvCxnSpPr/>
          <p:nvPr/>
        </p:nvCxnSpPr>
        <p:spPr>
          <a:xfrm>
            <a:off x="6425592" y="2188723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Marcador de contenido 3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106066" y="2902485"/>
            <a:ext cx="5106113" cy="1838582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063686" y="4957600"/>
            <a:ext cx="52551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 err="1" smtClean="0"/>
              <a:t>products.json</a:t>
            </a:r>
            <a:r>
              <a:rPr lang="es-ES" sz="1600" dirty="0" smtClean="0"/>
              <a:t>(): “.</a:t>
            </a:r>
            <a:r>
              <a:rPr lang="es-ES" sz="1600" dirty="0" err="1" smtClean="0"/>
              <a:t>json</a:t>
            </a:r>
            <a:r>
              <a:rPr lang="es-ES" sz="1600" dirty="0" smtClean="0"/>
              <a:t>()” es un método del objeto Response que: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 smtClean="0"/>
              <a:t>Lee el cuerpo del response.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 smtClean="0"/>
              <a:t>Lo convierte desde JSON (texto) a un objeto JavaScript real.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dirty="0" smtClean="0"/>
              <a:t>También devuelve una promesa, por eso </a:t>
            </a:r>
            <a:r>
              <a:rPr lang="es-ES" sz="1600" dirty="0" err="1" smtClean="0"/>
              <a:t>necesitás</a:t>
            </a:r>
            <a:r>
              <a:rPr lang="es-ES" sz="1600" dirty="0" smtClean="0"/>
              <a:t> </a:t>
            </a:r>
            <a:r>
              <a:rPr lang="es-ES" sz="1600" dirty="0" err="1" smtClean="0"/>
              <a:t>await</a:t>
            </a:r>
            <a:r>
              <a:rPr lang="es-ES" sz="1600" dirty="0" smtClean="0"/>
              <a:t>.</a:t>
            </a:r>
            <a:endParaRPr lang="en-US" sz="1600" dirty="0"/>
          </a:p>
        </p:txBody>
      </p:sp>
      <p:pic>
        <p:nvPicPr>
          <p:cNvPr id="10" name="Marcador de contenido 9"/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7262347" y="3236228"/>
            <a:ext cx="3936504" cy="335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672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267805" y="1050587"/>
            <a:ext cx="10515600" cy="1212142"/>
          </a:xfrm>
        </p:spPr>
        <p:txBody>
          <a:bodyPr/>
          <a:lstStyle/>
          <a:p>
            <a:r>
              <a:rPr lang="es-ES" b="1" dirty="0" smtClean="0"/>
              <a:t>5. Uso de Promesas: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1267806" y="2615865"/>
            <a:ext cx="4421902" cy="221878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Utiliza promesas para manejar solicitudes asincrónicas, como la obtención de datos de productos.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Asegúrate de que las promesas se resuelvan correctamente y manejen errores de manera adecuada, por ejemplo, cuando los datos no se pueden cargar</a:t>
            </a:r>
            <a:endParaRPr lang="en-US" dirty="0">
              <a:latin typeface="+mj-lt"/>
            </a:endParaRPr>
          </a:p>
        </p:txBody>
      </p:sp>
      <p:cxnSp>
        <p:nvCxnSpPr>
          <p:cNvPr id="13" name="Conector recto 12"/>
          <p:cNvCxnSpPr/>
          <p:nvPr/>
        </p:nvCxnSpPr>
        <p:spPr>
          <a:xfrm>
            <a:off x="5826868" y="2130357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Marcador de contenido 2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964029" y="2262729"/>
            <a:ext cx="5932097" cy="394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58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267805" y="1050587"/>
            <a:ext cx="10515600" cy="974673"/>
          </a:xfrm>
        </p:spPr>
        <p:txBody>
          <a:bodyPr/>
          <a:lstStyle/>
          <a:p>
            <a:r>
              <a:rPr lang="en-US" b="1" dirty="0" smtClean="0"/>
              <a:t>6. </a:t>
            </a:r>
            <a:r>
              <a:rPr lang="en-US" b="1" dirty="0" err="1" smtClean="0"/>
              <a:t>Eventos</a:t>
            </a:r>
            <a:r>
              <a:rPr lang="en-US" b="1" dirty="0" smtClean="0"/>
              <a:t>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1063998" y="1943529"/>
            <a:ext cx="5157787" cy="1125467"/>
          </a:xfrm>
        </p:spPr>
        <p:txBody>
          <a:bodyPr>
            <a:normAutofit fontScale="850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Implementa eventos para mejorar la interacción del usuario, como la actualización en tiempo real del carrito de compras cuando se agregan o eliminan productos.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"/>
          </p:nvPr>
        </p:nvSpPr>
        <p:spPr>
          <a:xfrm>
            <a:off x="6629400" y="2025260"/>
            <a:ext cx="5183188" cy="798542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Utiliza eventos para mostrar mensajes de confirmación o error al realizar compras simuladas.</a:t>
            </a:r>
            <a:endParaRPr lang="en-US" dirty="0">
              <a:latin typeface="+mj-lt"/>
            </a:endParaRPr>
          </a:p>
        </p:txBody>
      </p:sp>
      <p:cxnSp>
        <p:nvCxnSpPr>
          <p:cNvPr id="13" name="Conector recto 12"/>
          <p:cNvCxnSpPr/>
          <p:nvPr/>
        </p:nvCxnSpPr>
        <p:spPr>
          <a:xfrm>
            <a:off x="6420255" y="2025260"/>
            <a:ext cx="5337" cy="45020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63998" y="3961938"/>
            <a:ext cx="4792053" cy="2687950"/>
          </a:xfrm>
          <a:prstGeom prst="rect">
            <a:avLst/>
          </a:prstGeom>
        </p:spPr>
      </p:pic>
      <p:pic>
        <p:nvPicPr>
          <p:cNvPr id="9" name="Marcador de contenido 8"/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629401" y="2987265"/>
            <a:ext cx="5183187" cy="3662624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0091" y="3068996"/>
            <a:ext cx="4281952" cy="81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390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1267805" y="1050587"/>
            <a:ext cx="10515600" cy="953311"/>
          </a:xfrm>
        </p:spPr>
        <p:txBody>
          <a:bodyPr/>
          <a:lstStyle/>
          <a:p>
            <a:r>
              <a:rPr lang="en-US" b="1" dirty="0" smtClean="0"/>
              <a:t>7. </a:t>
            </a:r>
            <a:r>
              <a:rPr lang="en-US" b="1" dirty="0" err="1" smtClean="0"/>
              <a:t>Compra</a:t>
            </a:r>
            <a:r>
              <a:rPr lang="en-US" b="1" dirty="0" smtClean="0"/>
              <a:t> </a:t>
            </a:r>
            <a:r>
              <a:rPr lang="en-US" b="1" dirty="0" err="1" smtClean="0"/>
              <a:t>Simulada</a:t>
            </a:r>
            <a:r>
              <a:rPr lang="en-US" b="1" dirty="0" smtClean="0"/>
              <a:t>:</a:t>
            </a:r>
            <a:endParaRPr lang="en-US" b="1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1063997" y="2101173"/>
            <a:ext cx="5157787" cy="546496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Agrega la funcionalidad de "comprar" productos desde el carrito de compras.</a:t>
            </a:r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3"/>
          </p:nvPr>
        </p:nvSpPr>
        <p:spPr>
          <a:xfrm>
            <a:off x="6629401" y="2003898"/>
            <a:ext cx="5183188" cy="1040861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Simula el proceso de pago y muestra un mensaje de confirmación de compra.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ES" dirty="0" smtClean="0">
                <a:latin typeface="+mj-lt"/>
              </a:rPr>
              <a:t>Si es posible, considera el uso de promesas para simular el proceso de pago asincrónico.</a:t>
            </a:r>
            <a:endParaRPr lang="en-US" dirty="0">
              <a:latin typeface="+mj-lt"/>
            </a:endParaRPr>
          </a:p>
        </p:txBody>
      </p:sp>
      <p:cxnSp>
        <p:nvCxnSpPr>
          <p:cNvPr id="13" name="Conector recto 12"/>
          <p:cNvCxnSpPr/>
          <p:nvPr/>
        </p:nvCxnSpPr>
        <p:spPr>
          <a:xfrm>
            <a:off x="6425592" y="2188723"/>
            <a:ext cx="0" cy="43385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Marcador de contenido 14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1038596" y="4024938"/>
            <a:ext cx="5183188" cy="2502322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14" name="Marcador de contenido 13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988233" y="2744944"/>
            <a:ext cx="5309314" cy="1097482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16" name="Imagen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6985" y="3493976"/>
            <a:ext cx="4908020" cy="1457403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5605" y="3293685"/>
            <a:ext cx="5553937" cy="311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35957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521</Words>
  <Application>Microsoft Office PowerPoint</Application>
  <PresentationFormat>Panorámica</PresentationFormat>
  <Paragraphs>50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de Office</vt:lpstr>
      <vt:lpstr>Proyecto Final Js – UNTREF  Diplomatura Desarrollo Web  FRONTEND </vt:lpstr>
      <vt:lpstr>1. Diseño de Interfaz de Usuario (UI):</vt:lpstr>
      <vt:lpstr>1. Diseño de Interfaz de Usuario (UI):</vt:lpstr>
      <vt:lpstr>2. Funcionalidades Básicas:</vt:lpstr>
      <vt:lpstr>3. Implementación de AJAX y Fetch:</vt:lpstr>
      <vt:lpstr>4. Uso de Objetos:</vt:lpstr>
      <vt:lpstr>5. Uso de Promesas:</vt:lpstr>
      <vt:lpstr>6. Eventos:</vt:lpstr>
      <vt:lpstr>7. Compra Simulada:</vt:lpstr>
      <vt:lpstr>7. Compra Simulada: resultado aleatorio.</vt:lpstr>
      <vt:lpstr>8. Estilo y Diseño Responsivo:</vt:lpstr>
      <vt:lpstr>8. Estilo y Diseño Responsivo:</vt:lpstr>
      <vt:lpstr>8. Estilo y Diseño Responsivo:</vt:lpstr>
      <vt:lpstr>8. Estilo y Diseño Responsivo: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Final Js - UNTREF Diplomatura DESA WEB FRONTEND</dc:title>
  <dc:creator>Rolando Andres</dc:creator>
  <cp:lastModifiedBy>Rolando Andres</cp:lastModifiedBy>
  <cp:revision>17</cp:revision>
  <dcterms:created xsi:type="dcterms:W3CDTF">2025-09-20T21:04:28Z</dcterms:created>
  <dcterms:modified xsi:type="dcterms:W3CDTF">2025-09-20T23:49:27Z</dcterms:modified>
</cp:coreProperties>
</file>

<file path=docProps/thumbnail.jpeg>
</file>